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1" r:id="rId4"/>
    <p:sldId id="257" r:id="rId5"/>
    <p:sldId id="262" r:id="rId6"/>
    <p:sldId id="264" r:id="rId7"/>
    <p:sldId id="271" r:id="rId8"/>
    <p:sldId id="273" r:id="rId9"/>
    <p:sldId id="266" r:id="rId10"/>
    <p:sldId id="267" r:id="rId11"/>
    <p:sldId id="272" r:id="rId12"/>
    <p:sldId id="269" r:id="rId13"/>
    <p:sldId id="268" r:id="rId14"/>
    <p:sldId id="270" r:id="rId15"/>
  </p:sldIdLst>
  <p:sldSz cx="12192000" cy="6858000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A972"/>
    <a:srgbClr val="CEA885"/>
    <a:srgbClr val="F258A7"/>
    <a:srgbClr val="0DB03B"/>
    <a:srgbClr val="FAD408"/>
    <a:srgbClr val="0D0C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2"/>
  </p:normalViewPr>
  <p:slideViewPr>
    <p:cSldViewPr snapToGrid="0" snapToObjects="1">
      <p:cViewPr varScale="1">
        <p:scale>
          <a:sx n="109" d="100"/>
          <a:sy n="109" d="100"/>
        </p:scale>
        <p:origin x="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D0A18-EC27-72B7-7A37-DC9A94E46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DC80F8-0DCB-0C95-7615-3218F415F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E1B2B-576C-CF5F-6D16-8C3C214AB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5BF77-F8FF-4241-AADD-EAEC2BB60AA6}" type="datetimeFigureOut">
              <a:t>11/06/2022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C3A1E-46BF-F43E-A742-5C582C7DE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F8C5D-6992-186C-1706-E4F4B8818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516F0-D924-7B4F-8A3E-FE2A693CDAE2}" type="slidenum"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557725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9610C-DE91-22A9-B9CA-308C03A4E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F0C7CC-3765-3870-B715-D26A26F4B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867FA-850F-00EA-36F5-866022317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5BF77-F8FF-4241-AADD-EAEC2BB60AA6}" type="datetimeFigureOut">
              <a:t>11/06/2022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F7A280-DD53-F9AC-169B-4076A098A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ED9B2-437C-9477-4688-7764C1C93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516F0-D924-7B4F-8A3E-FE2A693CDAE2}" type="slidenum"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597200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0A4A70-E839-2ABB-2683-E44E2D7736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808A45-66B9-58A1-7CD9-961FE59715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F8B62-A626-4273-134C-257FDA53E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5BF77-F8FF-4241-AADD-EAEC2BB60AA6}" type="datetimeFigureOut">
              <a:t>11/06/2022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678DE-10E6-2894-3DA4-B0607D4F6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5CD0F-941A-BEDA-DF33-8271E0771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516F0-D924-7B4F-8A3E-FE2A693CDAE2}" type="slidenum"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409523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5031E-4978-3711-4810-DF8F23813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BCD18-5B4B-104F-BC8A-76AAC4E4F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EAD81-44CE-14E5-0720-075D038CE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5BF77-F8FF-4241-AADD-EAEC2BB60AA6}" type="datetimeFigureOut">
              <a:t>11/06/2022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AF6AC-54B8-511D-D945-74CBB320C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47687-2DA3-CFFE-72B1-FBDF064A1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516F0-D924-7B4F-8A3E-FE2A693CDAE2}" type="slidenum"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992535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4ACE1-C726-D815-3189-C07920314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63FE8-4DF2-E1CD-B5D6-FF700275A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35AD6-E0D2-2E38-3DD3-8567A961C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5BF77-F8FF-4241-AADD-EAEC2BB60AA6}" type="datetimeFigureOut">
              <a:t>11/06/2022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C2A60-BE8C-A9EE-5619-C1E63A79F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54B12-0551-AFF7-F244-0F97D3813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516F0-D924-7B4F-8A3E-FE2A693CDAE2}" type="slidenum"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122606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83F2E-CBED-8293-5377-551FAFC37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A4E0F-9A09-EE53-05E6-AC7D391CB8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E9BB3-A30B-5749-450B-6152AB2541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EF032-8793-35A0-493D-9FDA4FD6C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5BF77-F8FF-4241-AADD-EAEC2BB60AA6}" type="datetimeFigureOut">
              <a:t>11/06/2022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7B47BC-DC28-C73A-5AEC-B478D35FE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01694B-BE80-6A1B-D57E-CF0A0D565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516F0-D924-7B4F-8A3E-FE2A693CDAE2}" type="slidenum"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887397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63F03-2756-BE82-F14B-B009636D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0DCEA-03DC-C659-6A98-5C873C914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B669E6-B59B-FDFF-3D30-540ABBC4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954823-49C6-FC3C-91F6-70E45E494A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24C4AD-C18F-988C-C996-A679BB539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CCE49E-E74F-94AD-4ECC-7E20B26BF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5BF77-F8FF-4241-AADD-EAEC2BB60AA6}" type="datetimeFigureOut">
              <a:t>11/06/2022</a:t>
            </a:fld>
            <a:endParaRPr lang="en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1EEECB-FBCB-B02E-070F-E708D90F8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EE72B-F521-F930-97B4-E18D22C0C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516F0-D924-7B4F-8A3E-FE2A693CDAE2}" type="slidenum"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405412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DCD8B-9087-4CB4-153E-392EB976C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11AD1F-72BB-464B-663A-A5E818D64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5BF77-F8FF-4241-AADD-EAEC2BB60AA6}" type="datetimeFigureOut">
              <a:t>11/06/2022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7E1F86-4A05-B434-7B74-E7EBA9EF6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878661-5E0F-C3F2-AA1F-20838B0CA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516F0-D924-7B4F-8A3E-FE2A693CDAE2}" type="slidenum"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048010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3F535E-6880-1AE0-65EE-C31B6E066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5BF77-F8FF-4241-AADD-EAEC2BB60AA6}" type="datetimeFigureOut">
              <a:t>11/06/2022</a:t>
            </a:fld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9B041C-7996-6ECB-E56E-F5BDE1302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33474A-4297-49B5-966C-1AA17B694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516F0-D924-7B4F-8A3E-FE2A693CDAE2}" type="slidenum"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635933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47824-F7DF-52AF-021A-9FF96617D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1EC9F-5920-65DD-6E28-CA9B2EAF1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BAAF3-CBBE-AAFB-CC8D-9AA1232AB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A7FBDC-1960-12AE-FC0E-DA6927E62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5BF77-F8FF-4241-AADD-EAEC2BB60AA6}" type="datetimeFigureOut">
              <a:t>11/06/2022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5CF879-0891-0011-B597-994B394D0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E8126A-49F7-04E8-4EDF-D28F429CF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516F0-D924-7B4F-8A3E-FE2A693CDAE2}" type="slidenum"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824363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2BAF4-8577-4113-D74A-5C6966BD0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FA130E-0521-4258-FF26-AE072177CD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2B68F9-F09F-6A21-5EE5-2F7ECF1CA3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DB0AE-191B-C4EA-3D97-1020845F0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5BF77-F8FF-4241-AADD-EAEC2BB60AA6}" type="datetimeFigureOut">
              <a:t>11/06/2022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A1DC7A-3FED-2768-EDB2-24090B770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524F5-6AEA-718C-C317-A2BC9E03B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516F0-D924-7B4F-8A3E-FE2A693CDAE2}" type="slidenum"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374042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C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99AA93-857D-B5B4-27C9-1300A93A5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30FA2C-7B4D-A068-5231-E222EBE16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0BC5F-3C55-050E-AE0D-D757CD6980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F5BF77-F8FF-4241-AADD-EAEC2BB60AA6}" type="datetimeFigureOut">
              <a:t>11/06/2022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B9D8D-71D1-9FCB-8D36-B753CB6F44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F0043-376F-0EA1-1736-EBE4385B35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516F0-D924-7B4F-8A3E-FE2A693CDAE2}" type="slidenum"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344808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409DEE-CC84-0A59-3480-88E2F9DD57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405"/>
          <a:stretch/>
        </p:blipFill>
        <p:spPr>
          <a:xfrm>
            <a:off x="1267604" y="4010852"/>
            <a:ext cx="6558894" cy="22392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E5A996F-103F-95CB-0BCF-3DEE112FBB7A}"/>
              </a:ext>
            </a:extLst>
          </p:cNvPr>
          <p:cNvGrpSpPr/>
          <p:nvPr/>
        </p:nvGrpSpPr>
        <p:grpSpPr>
          <a:xfrm>
            <a:off x="128954" y="144254"/>
            <a:ext cx="3575538" cy="1446550"/>
            <a:chOff x="158750" y="366992"/>
            <a:chExt cx="3815169" cy="1511659"/>
          </a:xfrm>
        </p:grpSpPr>
        <p:pic>
          <p:nvPicPr>
            <p:cNvPr id="1030" name="Picture 6" descr="Khoa Công nghệ Thông tin">
              <a:extLst>
                <a:ext uri="{FF2B5EF4-FFF2-40B4-BE49-F238E27FC236}">
                  <a16:creationId xmlns:a16="http://schemas.microsoft.com/office/drawing/2014/main" id="{2604B166-6DE1-3E0A-8761-25E076899C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8175" y="366992"/>
              <a:ext cx="2065744" cy="151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Phòng Thanh tra Giáo dục">
              <a:extLst>
                <a:ext uri="{FF2B5EF4-FFF2-40B4-BE49-F238E27FC236}">
                  <a16:creationId xmlns:a16="http://schemas.microsoft.com/office/drawing/2014/main" id="{61DCFDBF-7406-26C0-7992-797483E901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241"/>
            <a:stretch/>
          </p:blipFill>
          <p:spPr bwMode="auto">
            <a:xfrm>
              <a:off x="158750" y="366993"/>
              <a:ext cx="1517649" cy="1511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5011F2A-C8B8-ED0D-861A-25ADDB5B8CA7}"/>
              </a:ext>
            </a:extLst>
          </p:cNvPr>
          <p:cNvSpPr/>
          <p:nvPr/>
        </p:nvSpPr>
        <p:spPr>
          <a:xfrm>
            <a:off x="5494994" y="432102"/>
            <a:ext cx="586271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VN" sz="4400" b="1">
                <a:solidFill>
                  <a:schemeClr val="bg1"/>
                </a:solidFill>
                <a:latin typeface="Arial Rounded MT Bold" panose="020F0704030504030204" pitchFamily="34" charset="77"/>
                <a:cs typeface="Calibri" panose="020F0502020204030204" pitchFamily="34" charset="0"/>
              </a:rPr>
              <a:t>PROJECT</a:t>
            </a:r>
          </a:p>
          <a:p>
            <a:pPr algn="ctr"/>
            <a:r>
              <a:rPr lang="en-VN" sz="4400" b="1">
                <a:solidFill>
                  <a:schemeClr val="bg1"/>
                </a:solidFill>
                <a:latin typeface="Arial Rounded MT Bold" panose="020F0704030504030204" pitchFamily="34" charset="77"/>
                <a:cs typeface="Calibri" panose="020F0502020204030204" pitchFamily="34" charset="0"/>
              </a:rPr>
              <a:t>Distribution System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9CBCC0-BC60-E919-15F6-4E6BDB05A76C}"/>
              </a:ext>
            </a:extLst>
          </p:cNvPr>
          <p:cNvSpPr/>
          <p:nvPr/>
        </p:nvSpPr>
        <p:spPr>
          <a:xfrm>
            <a:off x="8426351" y="4253289"/>
            <a:ext cx="33425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VN" sz="4400" b="1">
                <a:solidFill>
                  <a:schemeClr val="bg1"/>
                </a:solidFill>
                <a:latin typeface="Arial Rounded MT Bold" panose="020F0704030504030204" pitchFamily="34" charset="77"/>
                <a:cs typeface="Calibri" panose="020F0502020204030204" pitchFamily="34" charset="0"/>
              </a:rPr>
              <a:t>GROUP 5</a:t>
            </a:r>
          </a:p>
          <a:p>
            <a:pPr algn="ctr"/>
            <a:r>
              <a:rPr lang="en-VN" sz="1600" b="1">
                <a:solidFill>
                  <a:srgbClr val="FAD408"/>
                </a:solidFill>
                <a:latin typeface="Arial Rounded MT Bold" panose="020F0704030504030204" pitchFamily="34" charset="77"/>
                <a:cs typeface="Calibri" panose="020F0502020204030204" pitchFamily="34" charset="0"/>
              </a:rPr>
              <a:t>VO DINH VINH CHUONG</a:t>
            </a:r>
          </a:p>
          <a:p>
            <a:pPr algn="ctr"/>
            <a:r>
              <a:rPr lang="en-VN" sz="1600" b="1">
                <a:solidFill>
                  <a:srgbClr val="FAD408"/>
                </a:solidFill>
                <a:latin typeface="Arial Rounded MT Bold" panose="020F0704030504030204" pitchFamily="34" charset="77"/>
                <a:cs typeface="Calibri" panose="020F0502020204030204" pitchFamily="34" charset="0"/>
              </a:rPr>
              <a:t>TON THAT GIA BAO</a:t>
            </a:r>
          </a:p>
          <a:p>
            <a:pPr algn="ctr"/>
            <a:r>
              <a:rPr lang="en-VN" sz="1600" b="1">
                <a:solidFill>
                  <a:srgbClr val="FAD408"/>
                </a:solidFill>
                <a:latin typeface="Arial Rounded MT Bold" panose="020F0704030504030204" pitchFamily="34" charset="77"/>
                <a:cs typeface="Calibri" panose="020F0502020204030204" pitchFamily="34" charset="0"/>
              </a:rPr>
              <a:t>DUONG THANH TUAN</a:t>
            </a:r>
          </a:p>
          <a:p>
            <a:pPr algn="ctr"/>
            <a:r>
              <a:rPr lang="en-VN" sz="1600" b="1">
                <a:solidFill>
                  <a:srgbClr val="FAD408"/>
                </a:solidFill>
                <a:latin typeface="Arial Rounded MT Bold" panose="020F0704030504030204" pitchFamily="34" charset="77"/>
                <a:cs typeface="Calibri" panose="020F0502020204030204" pitchFamily="34" charset="0"/>
              </a:rPr>
              <a:t>NGUYEN DUC TOAN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102911-2D40-B1F3-ED82-9BFA660181DC}"/>
              </a:ext>
            </a:extLst>
          </p:cNvPr>
          <p:cNvSpPr/>
          <p:nvPr/>
        </p:nvSpPr>
        <p:spPr>
          <a:xfrm>
            <a:off x="2921555" y="2309400"/>
            <a:ext cx="634889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VN" sz="4400" b="1">
                <a:solidFill>
                  <a:srgbClr val="BCA972"/>
                </a:solidFill>
                <a:latin typeface="Arial Rounded MT Bold" panose="020F0704030504030204" pitchFamily="34" charset="77"/>
                <a:cs typeface="Calibri" panose="020F0502020204030204" pitchFamily="34" charset="0"/>
              </a:rPr>
              <a:t>REALTIME CHAT APP  PEER2PEER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04C980-B9D0-F80B-D6A8-42A879EC8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5650" y="2301051"/>
            <a:ext cx="1583923" cy="152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778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D3072B-A674-7494-4B0F-92CBE5ED1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950" y="0"/>
            <a:ext cx="7404100" cy="3708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CD5FDB-6E9D-6E41-C306-245058620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554" y="3985846"/>
            <a:ext cx="8276891" cy="248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8765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E813FE-91FE-A9F8-A15C-26EBA541A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" y="698500"/>
            <a:ext cx="9893300" cy="5461000"/>
          </a:xfrm>
          <a:prstGeom prst="rect">
            <a:avLst/>
          </a:prstGeom>
        </p:spPr>
      </p:pic>
      <p:pic>
        <p:nvPicPr>
          <p:cNvPr id="2052" name="Picture 4" descr="Svelte. What is your opinion about the lightweight JS framework? - DEV  Community">
            <a:extLst>
              <a:ext uri="{FF2B5EF4-FFF2-40B4-BE49-F238E27FC236}">
                <a16:creationId xmlns:a16="http://schemas.microsoft.com/office/drawing/2014/main" id="{3483BB1A-53B6-9D65-A757-835D27FCC9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0" t="23009" r="3207" b="22159"/>
          <a:stretch/>
        </p:blipFill>
        <p:spPr bwMode="auto">
          <a:xfrm>
            <a:off x="7537938" y="5233377"/>
            <a:ext cx="2754923" cy="92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22873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FC3A19-3F9D-B936-ECEE-38D58321E2D8}"/>
              </a:ext>
            </a:extLst>
          </p:cNvPr>
          <p:cNvSpPr/>
          <p:nvPr/>
        </p:nvSpPr>
        <p:spPr>
          <a:xfrm>
            <a:off x="3044870" y="0"/>
            <a:ext cx="58627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VN" sz="5400" b="1">
                <a:solidFill>
                  <a:schemeClr val="bg1"/>
                </a:solidFill>
                <a:latin typeface="Arial Rounded MT Bold" panose="020F0704030504030204" pitchFamily="34" charset="77"/>
                <a:cs typeface="Calibri" panose="020F0502020204030204" pitchFamily="34" charset="0"/>
              </a:rPr>
              <a:t>DEMO</a:t>
            </a:r>
          </a:p>
        </p:txBody>
      </p:sp>
      <p:sp>
        <p:nvSpPr>
          <p:cNvPr id="5" name="AutoShape 4" descr="Trình tạo mã QR - miễn phí | Tạo mã QR cho liên kết, hình ảnh hoặc tệp PDF  - ME-QR">
            <a:extLst>
              <a:ext uri="{FF2B5EF4-FFF2-40B4-BE49-F238E27FC236}">
                <a16:creationId xmlns:a16="http://schemas.microsoft.com/office/drawing/2014/main" id="{AE20A7ED-CEA1-B141-4D4E-D9E165B190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479431" cy="247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sp>
        <p:nvSpPr>
          <p:cNvPr id="11" name="AutoShape 12" descr="Trình tạo mã QR - miễn phí | Tạo mã QR cho liên kết, hình ảnh hoặc tệp PDF  - ME-QR">
            <a:extLst>
              <a:ext uri="{FF2B5EF4-FFF2-40B4-BE49-F238E27FC236}">
                <a16:creationId xmlns:a16="http://schemas.microsoft.com/office/drawing/2014/main" id="{65A0A3E3-D874-6F4E-AC38-103E25A775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50F78-C74B-78F0-B3E6-860D66D8F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22" y="1355284"/>
            <a:ext cx="4528239" cy="5067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A4D0AB-3C08-3979-D204-61A9DB6AA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185" y="1355284"/>
            <a:ext cx="5739154" cy="50806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16C17A-E0B3-564A-44FE-6A75124CD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537" y="758230"/>
            <a:ext cx="22225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9340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FC3A19-3F9D-B936-ECEE-38D58321E2D8}"/>
              </a:ext>
            </a:extLst>
          </p:cNvPr>
          <p:cNvSpPr/>
          <p:nvPr/>
        </p:nvSpPr>
        <p:spPr>
          <a:xfrm>
            <a:off x="3044870" y="0"/>
            <a:ext cx="58627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VN" sz="5400" b="1">
                <a:solidFill>
                  <a:schemeClr val="bg1"/>
                </a:solidFill>
                <a:latin typeface="Arial Rounded MT Bold" panose="020F0704030504030204" pitchFamily="34" charset="77"/>
                <a:cs typeface="Calibri" panose="020F0502020204030204" pitchFamily="34" charset="0"/>
              </a:rPr>
              <a:t>DEMO</a:t>
            </a:r>
          </a:p>
        </p:txBody>
      </p:sp>
      <p:pic>
        <p:nvPicPr>
          <p:cNvPr id="2050" name="Picture 2" descr="qrcode-demo">
            <a:extLst>
              <a:ext uri="{FF2B5EF4-FFF2-40B4-BE49-F238E27FC236}">
                <a16:creationId xmlns:a16="http://schemas.microsoft.com/office/drawing/2014/main" id="{3CE30C6B-EC65-4EB3-8250-DCB75FFC1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862" y="923330"/>
            <a:ext cx="5647473" cy="564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Trình tạo mã QR - miễn phí | Tạo mã QR cho liên kết, hình ảnh hoặc tệp PDF  - ME-QR">
            <a:extLst>
              <a:ext uri="{FF2B5EF4-FFF2-40B4-BE49-F238E27FC236}">
                <a16:creationId xmlns:a16="http://schemas.microsoft.com/office/drawing/2014/main" id="{AE20A7ED-CEA1-B141-4D4E-D9E165B190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479431" cy="247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sp>
        <p:nvSpPr>
          <p:cNvPr id="11" name="AutoShape 12" descr="Trình tạo mã QR - miễn phí | Tạo mã QR cho liên kết, hình ảnh hoặc tệp PDF  - ME-QR">
            <a:extLst>
              <a:ext uri="{FF2B5EF4-FFF2-40B4-BE49-F238E27FC236}">
                <a16:creationId xmlns:a16="http://schemas.microsoft.com/office/drawing/2014/main" id="{65A0A3E3-D874-6F4E-AC38-103E25A775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41115471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Trình tạo mã QR - miễn phí | Tạo mã QR cho liên kết, hình ảnh hoặc tệp PDF  - ME-QR">
            <a:extLst>
              <a:ext uri="{FF2B5EF4-FFF2-40B4-BE49-F238E27FC236}">
                <a16:creationId xmlns:a16="http://schemas.microsoft.com/office/drawing/2014/main" id="{AE20A7ED-CEA1-B141-4D4E-D9E165B190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479431" cy="247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sp>
        <p:nvSpPr>
          <p:cNvPr id="11" name="AutoShape 12" descr="Trình tạo mã QR - miễn phí | Tạo mã QR cho liên kết, hình ảnh hoặc tệp PDF  - ME-QR">
            <a:extLst>
              <a:ext uri="{FF2B5EF4-FFF2-40B4-BE49-F238E27FC236}">
                <a16:creationId xmlns:a16="http://schemas.microsoft.com/office/drawing/2014/main" id="{65A0A3E3-D874-6F4E-AC38-103E25A775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pic>
        <p:nvPicPr>
          <p:cNvPr id="1026" name="Picture 2" descr="thanks watching text animation black green Stock Footage Video (100%  Royalty-free) 1023008428 | Shutterstock">
            <a:extLst>
              <a:ext uri="{FF2B5EF4-FFF2-40B4-BE49-F238E27FC236}">
                <a16:creationId xmlns:a16="http://schemas.microsoft.com/office/drawing/2014/main" id="{E1DBF923-4267-A2BC-1926-515E79834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366"/>
            <a:ext cx="12192000" cy="686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71862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B908B3-FDDA-1A2E-A9B6-4AAD8705D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646" y="994744"/>
            <a:ext cx="5388708" cy="486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8150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C2A057-B947-3E7B-E2EF-91175D0DB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533400"/>
            <a:ext cx="115824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4503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F861F2-5B37-4DA8-B1FD-1A9372006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7864"/>
            <a:ext cx="4262247" cy="33821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1F6243-97EF-A63C-060F-74C332A48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099" y="281354"/>
            <a:ext cx="4159824" cy="46423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5861E3-1F9D-AC00-3843-16F9C583F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5348" y="2907324"/>
            <a:ext cx="3953120" cy="348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17971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AAAAA5-0616-7D50-5CDD-E2FA53EE5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761" y="832338"/>
            <a:ext cx="5207000" cy="502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072FF1-C9E4-7544-6188-4EA774126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52262"/>
            <a:ext cx="53086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1679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1D2C9F-0559-8C5B-67BA-B3E9C825B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924" y="-240323"/>
            <a:ext cx="8258376" cy="35872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86E067-B6F0-FE3D-3274-93E42EF62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1" y="3511062"/>
            <a:ext cx="7536641" cy="38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7342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5ABD08-4E8B-E48B-4E25-2C83E1068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558" y="175846"/>
            <a:ext cx="3950677" cy="18107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E8AD1A-0DB8-ADE7-73F1-83A077A6A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285" y="2373944"/>
            <a:ext cx="7573224" cy="448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8188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1BCF3E-B789-60D9-3E07-EB56C190F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1689100"/>
            <a:ext cx="93218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11063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4C9EE7-3FC3-D3D5-6DDC-934AA9B35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8851900" cy="431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5A936B-1796-46AA-A86E-BD45A85D9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3968" y="805496"/>
            <a:ext cx="2250831" cy="23382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541587-C211-D8CF-7A2C-9D689595E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5766" y="3429000"/>
            <a:ext cx="2787233" cy="323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2562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25</Words>
  <Application>Microsoft Macintosh PowerPoint</Application>
  <PresentationFormat>Widescreen</PresentationFormat>
  <Paragraphs>10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Arial Rounded MT Bold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16</cp:revision>
  <dcterms:created xsi:type="dcterms:W3CDTF">2022-06-02T13:02:34Z</dcterms:created>
  <dcterms:modified xsi:type="dcterms:W3CDTF">2022-06-11T09:18:29Z</dcterms:modified>
</cp:coreProperties>
</file>